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22114"/>
          </a:xfrm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Лучший лидер рабочей группы</a:t>
            </a:r>
            <a:endParaRPr lang="ru-RU" dirty="0"/>
          </a:p>
        </p:txBody>
      </p:sp>
      <p:pic>
        <p:nvPicPr>
          <p:cNvPr id="4097" name="Picture 1" descr="V:\База данных СМБП\Проекты БУЗ УР ГП №2\Качество\Фотографии\Фотография рабочей группы\Гущ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2952328" cy="40050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484784"/>
            <a:ext cx="3600400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Гущина Татьяна Викторовна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Заместитель главного врача по экономическим вопросам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V:\База данных СМБП\Проекты БУЗ УР ГП №2\Управление запасами МИ, ЛС\Фотографии\Фотография рабочей группы\Фото (Работа группы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2304256" cy="302433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01008"/>
            <a:ext cx="2238145" cy="1584176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484784"/>
            <a:ext cx="2206162" cy="1800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1" name="Picture 5" descr="V:\База данных СМБП\Проекты БУЗ УР ГП №2\Управление запасами МИ, ЛС\Фотографии\Фотография рабочей группы\Фото (Состав группы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484784"/>
            <a:ext cx="2304256" cy="18002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5157192"/>
            <a:ext cx="2226077" cy="13681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61648" cy="648072"/>
          </a:xfrm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Лучший чек-лист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04864"/>
            <a:ext cx="4845159" cy="41044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4608512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Медведева Надежда Сергеевна </a:t>
            </a:r>
            <a:r>
              <a:rPr lang="ru-RU" dirty="0" smtClean="0">
                <a:solidFill>
                  <a:srgbClr val="002060"/>
                </a:solidFill>
              </a:rPr>
              <a:t>медицинская сестра кабинета эндоскопии</a:t>
            </a:r>
          </a:p>
        </p:txBody>
      </p:sp>
      <p:pic>
        <p:nvPicPr>
          <p:cNvPr id="6" name="Рисунок 5" descr="C:\Users\iar6307\Desktop\Фото сотрудников\1\Р-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28083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Лучший лидер рабочей группы</vt:lpstr>
      <vt:lpstr> Лучший чек-лист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Лучший лидер рабочей группы</dc:title>
  <dc:creator>Ишниязова Алсу Равилевна</dc:creator>
  <cp:lastModifiedBy>iar6307</cp:lastModifiedBy>
  <cp:revision>1</cp:revision>
  <dcterms:created xsi:type="dcterms:W3CDTF">2018-12-21T12:35:17Z</dcterms:created>
  <dcterms:modified xsi:type="dcterms:W3CDTF">2018-12-21T12:35:53Z</dcterms:modified>
</cp:coreProperties>
</file>